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
  </p:notesMasterIdLst>
  <p:sldIdLst>
    <p:sldId id="256" r:id="rId2"/>
    <p:sldId id="257" r:id="rId3"/>
    <p:sldId id="265" r:id="rId4"/>
    <p:sldId id="260" r:id="rId5"/>
    <p:sldId id="264" r:id="rId6"/>
    <p:sldId id="263"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B80460-4CF2-4608-B3A7-FDE3704F6C15}" type="datetimeFigureOut">
              <a:rPr lang="en-US" smtClean="0"/>
              <a:pPr/>
              <a:t>10/28/2009</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F99A8A-56CC-4253-829A-6EF53B0CE3A9}"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41F99A8A-56CC-4253-829A-6EF53B0CE3A9}" type="slidenum">
              <a:rPr lang="en-NZ" smtClean="0"/>
              <a:pPr/>
              <a:t>6</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7AFAA3-9BA6-4BE2-B796-51DBE76DC493}" type="datetimeFigureOut">
              <a:rPr lang="en-US" smtClean="0"/>
              <a:pPr/>
              <a:t>10/28/2009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878F359D-7536-4DBF-BBC3-A20331A9E317}"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7AFAA3-9BA6-4BE2-B796-51DBE76DC493}" type="datetimeFigureOut">
              <a:rPr lang="en-US" smtClean="0"/>
              <a:pPr/>
              <a:t>10/28/2009</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8F359D-7536-4DBF-BBC3-A20331A9E317}"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javascript:void(0)"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flickr.com/photos/scotproof/236617774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PowerPoint_Presentation2.ppt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PowerPoint_Presentation3.ppt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iew This Photo">
            <a:hlinkClick r:id="rId2"/>
          </p:cNvPr>
          <p:cNvPicPr/>
          <p:nvPr/>
        </p:nvPicPr>
        <p:blipFill>
          <a:blip r:embed="rId3" cstate="print"/>
          <a:srcRect/>
          <a:stretch>
            <a:fillRect/>
          </a:stretch>
        </p:blipFill>
        <p:spPr bwMode="auto">
          <a:xfrm>
            <a:off x="2571735" y="0"/>
            <a:ext cx="6572265" cy="4071942"/>
          </a:xfrm>
          <a:prstGeom prst="rect">
            <a:avLst/>
          </a:prstGeom>
          <a:noFill/>
          <a:ln w="9525">
            <a:noFill/>
            <a:miter lim="800000"/>
            <a:headEnd/>
            <a:tailEnd/>
          </a:ln>
        </p:spPr>
      </p:pic>
      <p:sp>
        <p:nvSpPr>
          <p:cNvPr id="1026" name="Rectangle 2"/>
          <p:cNvSpPr>
            <a:spLocks noChangeArrowheads="1"/>
          </p:cNvSpPr>
          <p:nvPr/>
        </p:nvSpPr>
        <p:spPr bwMode="auto">
          <a:xfrm rot="16200000">
            <a:off x="-1785954" y="1785954"/>
            <a:ext cx="6072206" cy="2500298"/>
          </a:xfrm>
          <a:prstGeom prst="rect">
            <a:avLst/>
          </a:prstGeom>
          <a:gradFill rotWithShape="1">
            <a:gsLst>
              <a:gs pos="0">
                <a:srgbClr val="7F7F7F"/>
              </a:gs>
              <a:gs pos="100000">
                <a:srgbClr val="7F7F7F">
                  <a:gamma/>
                  <a:shade val="46275"/>
                  <a:invGamma/>
                </a:srgbClr>
              </a:gs>
            </a:gsLst>
            <a:path path="shape">
              <a:fillToRect l="50000" t="50000" r="50000" b="50000"/>
            </a:path>
          </a:gradFill>
          <a:ln w="2857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72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opperplate Gothic Light" pitchFamily="34" charset="0"/>
              </a:rPr>
              <a:t>The Sea &amp; Sky</a:t>
            </a:r>
            <a:endParaRPr kumimoji="0" lang="en-US" sz="7200" i="0" u="none" strike="noStrike" normalizeH="0" baseline="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itchFamily="34" charset="0"/>
            </a:endParaRPr>
          </a:p>
        </p:txBody>
      </p:sp>
      <p:sp>
        <p:nvSpPr>
          <p:cNvPr id="1027" name="Rectangle 3"/>
          <p:cNvSpPr>
            <a:spLocks noChangeArrowheads="1"/>
          </p:cNvSpPr>
          <p:nvPr/>
        </p:nvSpPr>
        <p:spPr bwMode="auto">
          <a:xfrm>
            <a:off x="2500298" y="6067425"/>
            <a:ext cx="6643702" cy="790575"/>
          </a:xfrm>
          <a:prstGeom prst="rect">
            <a:avLst/>
          </a:prstGeom>
          <a:gradFill rotWithShape="1">
            <a:gsLst>
              <a:gs pos="0">
                <a:srgbClr val="7F7F7F"/>
              </a:gs>
              <a:gs pos="100000">
                <a:srgbClr val="7F7F7F">
                  <a:gamma/>
                  <a:shade val="46275"/>
                  <a:invGamma/>
                </a:srgbClr>
              </a:gs>
            </a:gsLst>
            <a:path path="shape">
              <a:fillToRect l="50000" t="50000" r="50000" b="50000"/>
            </a:path>
          </a:gradFill>
          <a:ln w="19050">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3600" b="0" i="0" u="none" strike="noStrike" cap="none" normalizeH="0" baseline="0" dirty="0" smtClean="0">
                <a:ln>
                  <a:noFill/>
                </a:ln>
                <a:solidFill>
                  <a:srgbClr val="FFFFFF"/>
                </a:solidFill>
                <a:effectLst>
                  <a:outerShdw blurRad="38100" dist="38100" dir="2700000" algn="tl">
                    <a:srgbClr val="000000"/>
                  </a:outerShdw>
                </a:effectLst>
                <a:latin typeface="Copperplate Gothic Light" pitchFamily="34" charset="0"/>
              </a:rPr>
              <a:t>The Great NZ Beach</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028" name="Rectangle 4"/>
          <p:cNvSpPr>
            <a:spLocks noChangeArrowheads="1"/>
          </p:cNvSpPr>
          <p:nvPr/>
        </p:nvSpPr>
        <p:spPr bwMode="auto">
          <a:xfrm>
            <a:off x="1" y="6073775"/>
            <a:ext cx="2500298" cy="790575"/>
          </a:xfrm>
          <a:prstGeom prst="rect">
            <a:avLst/>
          </a:prstGeom>
          <a:solidFill>
            <a:schemeClr val="tx1">
              <a:lumMod val="85000"/>
              <a:lumOff val="15000"/>
            </a:schemeClr>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800" b="0" i="0" u="none" strike="noStrike" cap="none" normalizeH="0" baseline="0" dirty="0" smtClean="0">
                <a:ln>
                  <a:noFill/>
                </a:ln>
                <a:solidFill>
                  <a:srgbClr val="FFFFFF"/>
                </a:solidFill>
                <a:effectLst/>
                <a:latin typeface="Copperplate Gothic Light" pitchFamily="34" charset="0"/>
              </a:rPr>
              <a:t>Longburn School</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800" b="0" i="0" u="none" strike="noStrike" cap="none" normalizeH="0" baseline="0" dirty="0" smtClean="0">
                <a:ln>
                  <a:noFill/>
                </a:ln>
                <a:solidFill>
                  <a:srgbClr val="FFFFFF"/>
                </a:solidFill>
                <a:effectLst/>
                <a:latin typeface="Copperplate Gothic Light" pitchFamily="34" charset="0"/>
              </a:rPr>
              <a:t>Term One,</a:t>
            </a:r>
            <a:r>
              <a:rPr kumimoji="0" lang="en-NZ" sz="1800" b="0" i="0" u="none" strike="noStrike" cap="none" normalizeH="0" dirty="0" smtClean="0">
                <a:ln>
                  <a:noFill/>
                </a:ln>
                <a:solidFill>
                  <a:srgbClr val="FFFFFF"/>
                </a:solidFill>
                <a:effectLst/>
                <a:latin typeface="Copperplate Gothic Light" pitchFamily="34" charset="0"/>
              </a:rPr>
              <a:t> </a:t>
            </a:r>
            <a:r>
              <a:rPr kumimoji="0" lang="en-NZ" sz="1800" b="0" i="0" u="none" strike="noStrike" cap="none" normalizeH="0" baseline="0" dirty="0" smtClean="0">
                <a:ln>
                  <a:noFill/>
                </a:ln>
                <a:solidFill>
                  <a:srgbClr val="FFFFFF"/>
                </a:solidFill>
                <a:effectLst/>
                <a:latin typeface="Copperplate Gothic Light" pitchFamily="34" charset="0"/>
              </a:rPr>
              <a:t>2009</a:t>
            </a:r>
            <a:endParaRPr kumimoji="0" lang="en-US" sz="1800" b="0" i="0" u="none" strike="noStrike" cap="none" normalizeH="0" baseline="0" dirty="0" smtClean="0">
              <a:ln>
                <a:noFill/>
              </a:ln>
              <a:solidFill>
                <a:schemeClr val="tx1"/>
              </a:solidFill>
              <a:effectLst/>
              <a:latin typeface="Arial" pitchFamily="34" charset="0"/>
            </a:endParaRPr>
          </a:p>
        </p:txBody>
      </p:sp>
      <p:sp>
        <p:nvSpPr>
          <p:cNvPr id="1029" name="Rectangle 5"/>
          <p:cNvSpPr>
            <a:spLocks noChangeArrowheads="1"/>
          </p:cNvSpPr>
          <p:nvPr/>
        </p:nvSpPr>
        <p:spPr bwMode="auto">
          <a:xfrm>
            <a:off x="2571736" y="4572008"/>
            <a:ext cx="1571636" cy="1457325"/>
          </a:xfrm>
          <a:prstGeom prst="rect">
            <a:avLst/>
          </a:prstGeom>
          <a:solidFill>
            <a:schemeClr val="tx1">
              <a:lumMod val="85000"/>
              <a:lumOff val="15000"/>
            </a:schemeClr>
          </a:solidFill>
          <a:ln w="19050">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400" b="1" i="0" u="none" strike="noStrike" cap="none" normalizeH="0" baseline="0" dirty="0" smtClean="0">
                <a:ln>
                  <a:noFill/>
                </a:ln>
                <a:solidFill>
                  <a:srgbClr val="FFFFFF"/>
                </a:solidFill>
                <a:effectLst/>
                <a:latin typeface="Calibri" pitchFamily="34" charset="0"/>
              </a:rPr>
              <a:t>The Sea and Sky impact each other</a:t>
            </a:r>
            <a:endParaRPr kumimoji="0" lang="en-NZ" sz="1400" b="1" i="0" u="none" strike="noStrike" cap="none" normalizeH="0" baseline="0" dirty="0" smtClean="0">
              <a:ln>
                <a:noFill/>
              </a:ln>
              <a:solidFill>
                <a:srgbClr val="FFFFFF"/>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030" name="Rectangle 6"/>
          <p:cNvSpPr>
            <a:spLocks noChangeArrowheads="1"/>
          </p:cNvSpPr>
          <p:nvPr/>
        </p:nvSpPr>
        <p:spPr bwMode="auto">
          <a:xfrm>
            <a:off x="4214810" y="4572008"/>
            <a:ext cx="1571636" cy="1457325"/>
          </a:xfrm>
          <a:prstGeom prst="rect">
            <a:avLst/>
          </a:prstGeom>
          <a:solidFill>
            <a:schemeClr val="tx1">
              <a:lumMod val="85000"/>
              <a:lumOff val="15000"/>
            </a:schemeClr>
          </a:solidFill>
          <a:ln w="19050">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400" b="1" i="0" u="none" strike="noStrike" cap="none" normalizeH="0" baseline="0" dirty="0" smtClean="0">
                <a:ln>
                  <a:noFill/>
                </a:ln>
                <a:solidFill>
                  <a:srgbClr val="FFFFFF"/>
                </a:solidFill>
                <a:effectLst/>
                <a:latin typeface="Calibri" pitchFamily="34" charset="0"/>
              </a:rPr>
              <a:t>We need to respect the power of the sea and sky</a:t>
            </a:r>
            <a:endParaRPr kumimoji="0" lang="en-NZ" sz="1400" b="1" i="0" u="none" strike="noStrike" cap="none" normalizeH="0" baseline="0" dirty="0" smtClean="0">
              <a:ln>
                <a:noFill/>
              </a:ln>
              <a:solidFill>
                <a:srgbClr val="FFFFFF"/>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031" name="Rectangle 7"/>
          <p:cNvSpPr>
            <a:spLocks noChangeArrowheads="1"/>
          </p:cNvSpPr>
          <p:nvPr/>
        </p:nvSpPr>
        <p:spPr bwMode="auto">
          <a:xfrm>
            <a:off x="5857884" y="4572008"/>
            <a:ext cx="1581152" cy="1457325"/>
          </a:xfrm>
          <a:prstGeom prst="rect">
            <a:avLst/>
          </a:prstGeom>
          <a:solidFill>
            <a:schemeClr val="tx1">
              <a:lumMod val="85000"/>
              <a:lumOff val="15000"/>
            </a:schemeClr>
          </a:solidFill>
          <a:ln w="19050">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400" b="1" i="0" u="none" strike="noStrike" cap="none" normalizeH="0" baseline="0" dirty="0" smtClean="0">
                <a:ln>
                  <a:noFill/>
                </a:ln>
                <a:solidFill>
                  <a:srgbClr val="FFFFFF"/>
                </a:solidFill>
                <a:effectLst/>
                <a:latin typeface="Calibri" pitchFamily="34" charset="0"/>
              </a:rPr>
              <a:t>The Sea and Sky can inform us</a:t>
            </a:r>
            <a:endParaRPr kumimoji="0" lang="en-NZ" sz="1400" b="1" i="0" u="none" strike="noStrike" cap="none" normalizeH="0" baseline="0" dirty="0" smtClean="0">
              <a:ln>
                <a:noFill/>
              </a:ln>
              <a:solidFill>
                <a:srgbClr val="FFFFFF"/>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032" name="Rectangle 8"/>
          <p:cNvSpPr>
            <a:spLocks noChangeArrowheads="1"/>
          </p:cNvSpPr>
          <p:nvPr/>
        </p:nvSpPr>
        <p:spPr bwMode="auto">
          <a:xfrm>
            <a:off x="7572396" y="4572008"/>
            <a:ext cx="1571604" cy="1457325"/>
          </a:xfrm>
          <a:prstGeom prst="rect">
            <a:avLst/>
          </a:prstGeom>
          <a:solidFill>
            <a:schemeClr val="tx1">
              <a:lumMod val="85000"/>
              <a:lumOff val="15000"/>
            </a:schemeClr>
          </a:solidFill>
          <a:ln w="19050">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NZ" sz="1400" b="1" i="0" u="none" strike="noStrike" cap="none" normalizeH="0" baseline="0" dirty="0" smtClean="0">
                <a:ln>
                  <a:noFill/>
                </a:ln>
                <a:solidFill>
                  <a:srgbClr val="FFFFFF"/>
                </a:solidFill>
                <a:effectLst/>
                <a:latin typeface="Calibri" pitchFamily="34" charset="0"/>
              </a:rPr>
              <a:t>We need to be able to identify risks and their causes and use safe practices to manage</a:t>
            </a:r>
            <a:r>
              <a:rPr kumimoji="0" lang="en-NZ" sz="1400" b="1" i="0" u="none" strike="noStrike" cap="none" normalizeH="0" baseline="0" dirty="0" smtClean="0">
                <a:ln>
                  <a:noFill/>
                </a:ln>
                <a:solidFill>
                  <a:schemeClr val="tx1"/>
                </a:solidFill>
                <a:effectLst/>
                <a:latin typeface="Calibri" pitchFamily="34" charset="0"/>
              </a:rPr>
              <a:t> </a:t>
            </a:r>
            <a:r>
              <a:rPr kumimoji="0" lang="en-NZ" sz="1400" b="1" i="0" u="none" strike="noStrike" cap="none" normalizeH="0" baseline="0" dirty="0" smtClean="0">
                <a:ln>
                  <a:noFill/>
                </a:ln>
                <a:solidFill>
                  <a:srgbClr val="FFFFFF"/>
                </a:solidFill>
                <a:effectLst/>
                <a:latin typeface="Calibri" pitchFamily="34" charset="0"/>
              </a:rPr>
              <a:t>these</a:t>
            </a:r>
            <a:endParaRPr kumimoji="0" lang="en-NZ" sz="1400" b="1" i="0" u="none" strike="noStrike" cap="none" normalizeH="0" baseline="0" dirty="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2" name="TextBox 11"/>
          <p:cNvSpPr txBox="1"/>
          <p:nvPr/>
        </p:nvSpPr>
        <p:spPr>
          <a:xfrm>
            <a:off x="2571736" y="4143380"/>
            <a:ext cx="6572264" cy="369332"/>
          </a:xfrm>
          <a:prstGeom prst="rect">
            <a:avLst/>
          </a:prstGeom>
          <a:noFill/>
        </p:spPr>
        <p:txBody>
          <a:bodyPr wrap="square" rtlCol="0">
            <a:spAutoFit/>
          </a:bodyPr>
          <a:lstStyle/>
          <a:p>
            <a:pPr algn="ctr"/>
            <a:r>
              <a:rPr lang="en-NZ" dirty="0" smtClean="0">
                <a:solidFill>
                  <a:schemeClr val="accent1">
                    <a:lumMod val="20000"/>
                    <a:lumOff val="80000"/>
                  </a:schemeClr>
                </a:solidFill>
              </a:rPr>
              <a:t>DEEPER UNDERSTANDINGS IN OUR LEARNING</a:t>
            </a:r>
            <a:endParaRPr lang="en-NZ" dirty="0">
              <a:solidFill>
                <a:schemeClr val="accent1">
                  <a:lumMod val="20000"/>
                  <a:lumOff val="80000"/>
                </a:schemeClr>
              </a:solidFill>
            </a:endParaRPr>
          </a:p>
        </p:txBody>
      </p:sp>
    </p:spTree>
  </p:cSld>
  <p:clrMapOvr>
    <a:masterClrMapping/>
  </p:clrMapOvr>
  <p:transition advClick="0" advTm="1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ranch">
            <a:hlinkClick r:id="rId2" tooltip="&quot;Branch by scotproof, on Flickr&quot;"/>
          </p:cNvPr>
          <p:cNvPicPr/>
          <p:nvPr/>
        </p:nvPicPr>
        <p:blipFill>
          <a:blip r:embed="rId3">
            <a:grayscl/>
          </a:blip>
          <a:srcRect/>
          <a:stretch>
            <a:fillRect/>
          </a:stretch>
        </p:blipFill>
        <p:spPr bwMode="auto">
          <a:xfrm>
            <a:off x="0" y="0"/>
            <a:ext cx="6357950" cy="5286388"/>
          </a:xfrm>
          <a:prstGeom prst="rect">
            <a:avLst/>
          </a:prstGeom>
          <a:noFill/>
          <a:ln w="9525">
            <a:noFill/>
            <a:miter lim="800000"/>
            <a:headEnd/>
            <a:tailEnd/>
          </a:ln>
        </p:spPr>
      </p:pic>
      <p:sp>
        <p:nvSpPr>
          <p:cNvPr id="5" name="TextBox 4"/>
          <p:cNvSpPr txBox="1"/>
          <p:nvPr/>
        </p:nvSpPr>
        <p:spPr>
          <a:xfrm>
            <a:off x="6429388" y="0"/>
            <a:ext cx="2714612" cy="5355312"/>
          </a:xfrm>
          <a:prstGeom prst="rect">
            <a:avLst/>
          </a:prstGeom>
          <a:noFill/>
        </p:spPr>
        <p:txBody>
          <a:bodyPr wrap="square" rtlCol="0">
            <a:spAutoFit/>
          </a:bodyPr>
          <a:lstStyle/>
          <a:p>
            <a:pPr algn="ctr"/>
            <a:endParaRPr lang="en-NZ" dirty="0" smtClean="0"/>
          </a:p>
          <a:p>
            <a:pPr algn="ctr"/>
            <a:endParaRPr lang="en-NZ" dirty="0"/>
          </a:p>
          <a:p>
            <a:pPr algn="ctr"/>
            <a:endParaRPr lang="en-NZ" dirty="0" smtClean="0"/>
          </a:p>
          <a:p>
            <a:pPr algn="ctr"/>
            <a:endParaRPr lang="en-NZ" dirty="0"/>
          </a:p>
          <a:p>
            <a:pPr algn="ctr"/>
            <a:endParaRPr lang="en-NZ" dirty="0" smtClean="0"/>
          </a:p>
          <a:p>
            <a:pPr algn="ctr"/>
            <a:endParaRPr lang="en-NZ" dirty="0"/>
          </a:p>
          <a:p>
            <a:pPr algn="ctr"/>
            <a:endParaRPr lang="en-NZ" dirty="0" smtClean="0"/>
          </a:p>
          <a:p>
            <a:pPr algn="ctr"/>
            <a:r>
              <a:rPr lang="en-NZ" dirty="0" smtClean="0">
                <a:solidFill>
                  <a:schemeClr val="accent1">
                    <a:lumMod val="20000"/>
                    <a:lumOff val="80000"/>
                  </a:schemeClr>
                </a:solidFill>
              </a:rPr>
              <a:t>In term one we were learning about the sea and the sky.   We learnt about lots of different things like how tides change and are affected by the moon and the sun, how gravity pulls on our sea , how weather systems work and what they can create, different underwater creatures, and lots of other things.</a:t>
            </a:r>
            <a:endParaRPr lang="en-NZ" dirty="0">
              <a:solidFill>
                <a:schemeClr val="accent1">
                  <a:lumMod val="20000"/>
                  <a:lumOff val="80000"/>
                </a:schemeClr>
              </a:solidFill>
            </a:endParaRPr>
          </a:p>
        </p:txBody>
      </p:sp>
      <p:sp>
        <p:nvSpPr>
          <p:cNvPr id="6" name="TextBox 5"/>
          <p:cNvSpPr txBox="1"/>
          <p:nvPr/>
        </p:nvSpPr>
        <p:spPr>
          <a:xfrm>
            <a:off x="214282" y="5380672"/>
            <a:ext cx="8786874" cy="1477328"/>
          </a:xfrm>
          <a:prstGeom prst="rect">
            <a:avLst/>
          </a:prstGeom>
          <a:noFill/>
        </p:spPr>
        <p:txBody>
          <a:bodyPr wrap="square" rtlCol="0">
            <a:spAutoFit/>
          </a:bodyPr>
          <a:lstStyle/>
          <a:p>
            <a:pPr algn="ctr"/>
            <a:r>
              <a:rPr lang="en-NZ" dirty="0" smtClean="0">
                <a:solidFill>
                  <a:schemeClr val="accent1">
                    <a:lumMod val="20000"/>
                    <a:lumOff val="80000"/>
                  </a:schemeClr>
                </a:solidFill>
              </a:rPr>
              <a:t>After we had learnt about lots of different things about the sea and the sky we had to choose one thing we were interested in and investigate it.  Then we had to present them to our school and our community.</a:t>
            </a:r>
          </a:p>
          <a:p>
            <a:pPr algn="ctr"/>
            <a:endParaRPr lang="en-NZ" dirty="0">
              <a:solidFill>
                <a:schemeClr val="accent1">
                  <a:lumMod val="20000"/>
                  <a:lumOff val="80000"/>
                </a:schemeClr>
              </a:solidFill>
            </a:endParaRPr>
          </a:p>
          <a:p>
            <a:pPr algn="ctr"/>
            <a:r>
              <a:rPr lang="en-NZ" dirty="0" smtClean="0">
                <a:solidFill>
                  <a:schemeClr val="accent1">
                    <a:lumMod val="20000"/>
                    <a:lumOff val="80000"/>
                  </a:schemeClr>
                </a:solidFill>
              </a:rPr>
              <a:t>Take a look at some examples of our Sea and Sky presentations…</a:t>
            </a:r>
            <a:endParaRPr lang="en-NZ" dirty="0">
              <a:solidFill>
                <a:schemeClr val="accent1">
                  <a:lumMod val="20000"/>
                  <a:lumOff val="80000"/>
                </a:schemeClr>
              </a:solidFill>
            </a:endParaRPr>
          </a:p>
        </p:txBody>
      </p:sp>
    </p:spTree>
  </p:cSld>
  <p:clrMapOvr>
    <a:masterClrMapping/>
  </p:clrMapOvr>
  <p:transition advClick="0" advTm="1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2">
                    <a:lumMod val="10000"/>
                    <a:lumOff val="90000"/>
                  </a:schemeClr>
                </a:solidFill>
              </a:rPr>
              <a:t>Safety at the Beach</a:t>
            </a:r>
            <a:endParaRPr lang="en-NZ" dirty="0">
              <a:solidFill>
                <a:schemeClr val="bg2">
                  <a:lumMod val="10000"/>
                  <a:lumOff val="90000"/>
                </a:schemeClr>
              </a:solidFill>
            </a:endParaRPr>
          </a:p>
        </p:txBody>
      </p:sp>
      <p:pic>
        <p:nvPicPr>
          <p:cNvPr id="4" name="Content Placeholder 3" descr="IMG_1626.JPG"/>
          <p:cNvPicPr>
            <a:picLocks noGrp="1" noChangeAspect="1"/>
          </p:cNvPicPr>
          <p:nvPr>
            <p:ph idx="1"/>
          </p:nvPr>
        </p:nvPicPr>
        <p:blipFill>
          <a:blip r:embed="rId2" cstate="print">
            <a:lum contrast="20000"/>
          </a:blip>
          <a:srcRect t="32515" r="2648" b="13819"/>
          <a:stretch>
            <a:fillRect/>
          </a:stretch>
        </p:blipFill>
        <p:spPr>
          <a:xfrm>
            <a:off x="1785918" y="1500174"/>
            <a:ext cx="5874829" cy="2428892"/>
          </a:xfrm>
        </p:spPr>
      </p:pic>
      <p:pic>
        <p:nvPicPr>
          <p:cNvPr id="5" name="Picture 4" descr="IMG_1627.JPG"/>
          <p:cNvPicPr>
            <a:picLocks noChangeAspect="1"/>
          </p:cNvPicPr>
          <p:nvPr/>
        </p:nvPicPr>
        <p:blipFill>
          <a:blip r:embed="rId3" cstate="print">
            <a:lum contrast="20000"/>
          </a:blip>
          <a:srcRect l="21094" t="5208" r="16406" b="8333"/>
          <a:stretch>
            <a:fillRect/>
          </a:stretch>
        </p:blipFill>
        <p:spPr>
          <a:xfrm>
            <a:off x="5286380" y="2714620"/>
            <a:ext cx="3643306" cy="3779930"/>
          </a:xfrm>
          <a:prstGeom prst="rect">
            <a:avLst/>
          </a:prstGeom>
        </p:spPr>
      </p:pic>
      <p:pic>
        <p:nvPicPr>
          <p:cNvPr id="7" name="Picture 6" descr="IMG_1628.JPG"/>
          <p:cNvPicPr>
            <a:picLocks noChangeAspect="1"/>
          </p:cNvPicPr>
          <p:nvPr/>
        </p:nvPicPr>
        <p:blipFill>
          <a:blip r:embed="rId4" cstate="print">
            <a:lum contrast="20000"/>
          </a:blip>
          <a:srcRect l="20312" t="5208" r="10937" b="5208"/>
          <a:stretch>
            <a:fillRect/>
          </a:stretch>
        </p:blipFill>
        <p:spPr>
          <a:xfrm>
            <a:off x="357158" y="3357562"/>
            <a:ext cx="3362546" cy="328612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4800" b="1" dirty="0" smtClean="0">
                <a:solidFill>
                  <a:schemeClr val="accent1">
                    <a:lumMod val="20000"/>
                    <a:lumOff val="80000"/>
                  </a:schemeClr>
                </a:solidFill>
              </a:rPr>
              <a:t>Hurricanes</a:t>
            </a:r>
            <a:endParaRPr lang="en-NZ" sz="4800" b="1" dirty="0">
              <a:solidFill>
                <a:schemeClr val="accent1">
                  <a:lumMod val="20000"/>
                  <a:lumOff val="80000"/>
                </a:schemeClr>
              </a:solidFill>
            </a:endParaRPr>
          </a:p>
        </p:txBody>
      </p:sp>
      <p:graphicFrame>
        <p:nvGraphicFramePr>
          <p:cNvPr id="4" name="Object 3">
            <a:hlinkClick r:id="" action="ppaction://ole?verb=0"/>
          </p:cNvPr>
          <p:cNvGraphicFramePr>
            <a:graphicFrameLocks noChangeAspect="1"/>
          </p:cNvGraphicFramePr>
          <p:nvPr/>
        </p:nvGraphicFramePr>
        <p:xfrm>
          <a:off x="2286000" y="1714500"/>
          <a:ext cx="4570413" cy="3427413"/>
        </p:xfrm>
        <a:graphic>
          <a:graphicData uri="http://schemas.openxmlformats.org/presentationml/2006/ole">
            <p:oleObj spid="_x0000_s2050" name="Presentation" r:id="rId3" imgW="4570411" imgH="3427439" progId="PowerPoint.Show.12">
              <p:embed/>
            </p:oleObj>
          </a:graphicData>
        </a:graphic>
      </p:graphicFrame>
      <p:sp>
        <p:nvSpPr>
          <p:cNvPr id="5" name="TextBox 4"/>
          <p:cNvSpPr txBox="1"/>
          <p:nvPr/>
        </p:nvSpPr>
        <p:spPr>
          <a:xfrm>
            <a:off x="1000100" y="5572140"/>
            <a:ext cx="5339219" cy="369332"/>
          </a:xfrm>
          <a:prstGeom prst="rect">
            <a:avLst/>
          </a:prstGeom>
          <a:noFill/>
        </p:spPr>
        <p:txBody>
          <a:bodyPr wrap="none" rtlCol="0">
            <a:spAutoFit/>
          </a:bodyPr>
          <a:lstStyle/>
          <a:p>
            <a:r>
              <a:rPr lang="en-NZ" dirty="0" smtClean="0">
                <a:solidFill>
                  <a:schemeClr val="bg2">
                    <a:lumMod val="10000"/>
                    <a:lumOff val="90000"/>
                  </a:schemeClr>
                </a:solidFill>
              </a:rPr>
              <a:t>Please click on the picture to activate the </a:t>
            </a:r>
            <a:r>
              <a:rPr lang="en-NZ" dirty="0" err="1" smtClean="0">
                <a:solidFill>
                  <a:schemeClr val="bg2">
                    <a:lumMod val="10000"/>
                    <a:lumOff val="90000"/>
                  </a:schemeClr>
                </a:solidFill>
              </a:rPr>
              <a:t>powerpoint</a:t>
            </a:r>
            <a:r>
              <a:rPr lang="en-NZ" dirty="0" smtClean="0">
                <a:solidFill>
                  <a:schemeClr val="bg2">
                    <a:lumMod val="10000"/>
                    <a:lumOff val="90000"/>
                  </a:schemeClr>
                </a:solidFill>
              </a:rPr>
              <a:t>…</a:t>
            </a:r>
            <a:endParaRPr lang="en-NZ" dirty="0">
              <a:solidFill>
                <a:schemeClr val="bg2">
                  <a:lumMod val="10000"/>
                  <a:lumOff val="9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2">
                    <a:lumMod val="10000"/>
                    <a:lumOff val="90000"/>
                  </a:schemeClr>
                </a:solidFill>
              </a:rPr>
              <a:t>Learning Journey</a:t>
            </a:r>
            <a:endParaRPr lang="en-NZ" dirty="0">
              <a:solidFill>
                <a:schemeClr val="bg2">
                  <a:lumMod val="10000"/>
                  <a:lumOff val="90000"/>
                </a:schemeClr>
              </a:solidFill>
            </a:endParaRPr>
          </a:p>
        </p:txBody>
      </p:sp>
      <p:graphicFrame>
        <p:nvGraphicFramePr>
          <p:cNvPr id="4" name="Object 3">
            <a:hlinkClick r:id="" action="ppaction://ole?verb=0"/>
          </p:cNvPr>
          <p:cNvGraphicFramePr>
            <a:graphicFrameLocks noChangeAspect="1"/>
          </p:cNvGraphicFramePr>
          <p:nvPr/>
        </p:nvGraphicFramePr>
        <p:xfrm>
          <a:off x="2286000" y="1714500"/>
          <a:ext cx="4570413" cy="3427413"/>
        </p:xfrm>
        <a:graphic>
          <a:graphicData uri="http://schemas.openxmlformats.org/presentationml/2006/ole">
            <p:oleObj spid="_x0000_s22530" name="Presentation" r:id="rId3" imgW="4570411" imgH="3427439" progId="PowerPoint.Show.12">
              <p:embed/>
            </p:oleObj>
          </a:graphicData>
        </a:graphic>
      </p:graphicFrame>
      <p:sp>
        <p:nvSpPr>
          <p:cNvPr id="6" name="TextBox 5"/>
          <p:cNvSpPr txBox="1"/>
          <p:nvPr/>
        </p:nvSpPr>
        <p:spPr>
          <a:xfrm>
            <a:off x="1000100" y="5572140"/>
            <a:ext cx="5339219" cy="369332"/>
          </a:xfrm>
          <a:prstGeom prst="rect">
            <a:avLst/>
          </a:prstGeom>
          <a:noFill/>
        </p:spPr>
        <p:txBody>
          <a:bodyPr wrap="none" rtlCol="0">
            <a:spAutoFit/>
          </a:bodyPr>
          <a:lstStyle/>
          <a:p>
            <a:r>
              <a:rPr lang="en-NZ" dirty="0" smtClean="0">
                <a:solidFill>
                  <a:schemeClr val="bg2">
                    <a:lumMod val="10000"/>
                    <a:lumOff val="90000"/>
                  </a:schemeClr>
                </a:solidFill>
              </a:rPr>
              <a:t>Please click on the picture to activate the </a:t>
            </a:r>
            <a:r>
              <a:rPr lang="en-NZ" dirty="0" err="1" smtClean="0">
                <a:solidFill>
                  <a:schemeClr val="bg2">
                    <a:lumMod val="10000"/>
                    <a:lumOff val="90000"/>
                  </a:schemeClr>
                </a:solidFill>
              </a:rPr>
              <a:t>powerpoint</a:t>
            </a:r>
            <a:r>
              <a:rPr lang="en-NZ" dirty="0" smtClean="0">
                <a:solidFill>
                  <a:schemeClr val="bg2">
                    <a:lumMod val="10000"/>
                    <a:lumOff val="90000"/>
                  </a:schemeClr>
                </a:solidFill>
              </a:rPr>
              <a:t>…</a:t>
            </a:r>
            <a:endParaRPr lang="en-NZ" dirty="0">
              <a:solidFill>
                <a:schemeClr val="bg2">
                  <a:lumMod val="10000"/>
                  <a:lumOff val="9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4800" b="1" dirty="0" smtClean="0">
                <a:solidFill>
                  <a:schemeClr val="bg2">
                    <a:lumMod val="10000"/>
                    <a:lumOff val="90000"/>
                  </a:schemeClr>
                </a:solidFill>
              </a:rPr>
              <a:t>Weather</a:t>
            </a:r>
            <a:endParaRPr lang="en-NZ" sz="4800" b="1" dirty="0">
              <a:solidFill>
                <a:schemeClr val="bg2">
                  <a:lumMod val="10000"/>
                  <a:lumOff val="90000"/>
                </a:schemeClr>
              </a:solidFill>
            </a:endParaRPr>
          </a:p>
        </p:txBody>
      </p:sp>
      <p:graphicFrame>
        <p:nvGraphicFramePr>
          <p:cNvPr id="4" name="Object 3">
            <a:hlinkClick r:id="" action="ppaction://ole?verb=0"/>
          </p:cNvPr>
          <p:cNvGraphicFramePr>
            <a:graphicFrameLocks noChangeAspect="1"/>
          </p:cNvGraphicFramePr>
          <p:nvPr/>
        </p:nvGraphicFramePr>
        <p:xfrm>
          <a:off x="2286000" y="1714500"/>
          <a:ext cx="4570413" cy="3427413"/>
        </p:xfrm>
        <a:graphic>
          <a:graphicData uri="http://schemas.openxmlformats.org/presentationml/2006/ole">
            <p:oleObj spid="_x0000_s21506" name="Presentation" r:id="rId4" imgW="4570411" imgH="3427439" progId="PowerPoint.Show.12">
              <p:embed/>
            </p:oleObj>
          </a:graphicData>
        </a:graphic>
      </p:graphicFrame>
      <p:sp>
        <p:nvSpPr>
          <p:cNvPr id="5" name="TextBox 4"/>
          <p:cNvSpPr txBox="1"/>
          <p:nvPr/>
        </p:nvSpPr>
        <p:spPr>
          <a:xfrm>
            <a:off x="1000100" y="5572140"/>
            <a:ext cx="5339219" cy="369332"/>
          </a:xfrm>
          <a:prstGeom prst="rect">
            <a:avLst/>
          </a:prstGeom>
          <a:noFill/>
        </p:spPr>
        <p:txBody>
          <a:bodyPr wrap="none" rtlCol="0">
            <a:spAutoFit/>
          </a:bodyPr>
          <a:lstStyle/>
          <a:p>
            <a:r>
              <a:rPr lang="en-NZ" dirty="0" smtClean="0">
                <a:solidFill>
                  <a:schemeClr val="bg2">
                    <a:lumMod val="10000"/>
                    <a:lumOff val="90000"/>
                  </a:schemeClr>
                </a:solidFill>
              </a:rPr>
              <a:t>Please click on the picture to activate the </a:t>
            </a:r>
            <a:r>
              <a:rPr lang="en-NZ" dirty="0" err="1" smtClean="0">
                <a:solidFill>
                  <a:schemeClr val="bg2">
                    <a:lumMod val="10000"/>
                    <a:lumOff val="90000"/>
                  </a:schemeClr>
                </a:solidFill>
              </a:rPr>
              <a:t>powerpoint</a:t>
            </a:r>
            <a:r>
              <a:rPr lang="en-NZ" dirty="0" smtClean="0">
                <a:solidFill>
                  <a:schemeClr val="bg2">
                    <a:lumMod val="10000"/>
                    <a:lumOff val="90000"/>
                  </a:schemeClr>
                </a:solidFill>
              </a:rPr>
              <a:t>…</a:t>
            </a:r>
            <a:endParaRPr lang="en-NZ" dirty="0">
              <a:solidFill>
                <a:schemeClr val="bg2">
                  <a:lumMod val="10000"/>
                  <a:lumOff val="9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ey">
      <a:dk1>
        <a:sysClr val="windowText" lastClr="000000"/>
      </a:dk1>
      <a:lt1>
        <a:srgbClr val="000000"/>
      </a:lt1>
      <a:dk2>
        <a:srgbClr val="262626"/>
      </a:dk2>
      <a:lt2>
        <a:srgbClr val="262626"/>
      </a:lt2>
      <a:accent1>
        <a:srgbClr val="A4A3A8"/>
      </a:accent1>
      <a:accent2>
        <a:srgbClr val="69676D"/>
      </a:accent2>
      <a:accent3>
        <a:srgbClr val="4E4D51"/>
      </a:accent3>
      <a:accent4>
        <a:srgbClr val="4E4D51"/>
      </a:accent4>
      <a:accent5>
        <a:srgbClr val="343336"/>
      </a:accent5>
      <a:accent6>
        <a:srgbClr val="7F7F7F"/>
      </a:accent6>
      <a:hlink>
        <a:srgbClr val="3F3F3F"/>
      </a:hlink>
      <a:folHlink>
        <a:srgbClr val="3F3F3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1236</TotalTime>
  <Words>217</Words>
  <Application>Microsoft Office PowerPoint</Application>
  <PresentationFormat>On-screen Show (4:3)</PresentationFormat>
  <Paragraphs>28</Paragraphs>
  <Slides>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Office Theme</vt:lpstr>
      <vt:lpstr>Presentation</vt:lpstr>
      <vt:lpstr>Slide 1</vt:lpstr>
      <vt:lpstr>Slide 2</vt:lpstr>
      <vt:lpstr>Safety at the Beach</vt:lpstr>
      <vt:lpstr>Hurricanes</vt:lpstr>
      <vt:lpstr>Learning Journey</vt:lpstr>
      <vt:lpstr>Weather</vt:lpstr>
    </vt:vector>
  </TitlesOfParts>
  <Company>Ministry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Ministry of Education</dc:creator>
  <cp:lastModifiedBy>Ministry of Education</cp:lastModifiedBy>
  <cp:revision>15</cp:revision>
  <dcterms:created xsi:type="dcterms:W3CDTF">2009-10-14T05:10:57Z</dcterms:created>
  <dcterms:modified xsi:type="dcterms:W3CDTF">2009-10-28T01:02:46Z</dcterms:modified>
</cp:coreProperties>
</file>